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3" r:id="rId2"/>
    <p:sldId id="257" r:id="rId3"/>
    <p:sldId id="258" r:id="rId4"/>
    <p:sldId id="259" r:id="rId5"/>
    <p:sldId id="264" r:id="rId6"/>
    <p:sldId id="261" r:id="rId7"/>
    <p:sldId id="260" r:id="rId8"/>
    <p:sldId id="262" r:id="rId9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5188F8F-FFAC-408B-B722-D739442A6080}" type="datetimeFigureOut">
              <a:rPr lang="es-CO" smtClean="0"/>
              <a:t>30/04/2011</a:t>
            </a:fld>
            <a:endParaRPr lang="es-CO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4ACA006-3D6D-40B8-870A-8847A228BDD0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88F8F-FFAC-408B-B722-D739442A6080}" type="datetimeFigureOut">
              <a:rPr lang="es-CO" smtClean="0"/>
              <a:t>30/04/2011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ACA006-3D6D-40B8-870A-8847A228BDD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5188F8F-FFAC-408B-B722-D739442A6080}" type="datetimeFigureOut">
              <a:rPr lang="es-CO" smtClean="0"/>
              <a:t>30/04/2011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4ACA006-3D6D-40B8-870A-8847A228BDD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88F8F-FFAC-408B-B722-D739442A6080}" type="datetimeFigureOut">
              <a:rPr lang="es-CO" smtClean="0"/>
              <a:t>30/04/2011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ACA006-3D6D-40B8-870A-8847A228BDD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5188F8F-FFAC-408B-B722-D739442A6080}" type="datetimeFigureOut">
              <a:rPr lang="es-CO" smtClean="0"/>
              <a:t>30/04/2011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4ACA006-3D6D-40B8-870A-8847A228BDD0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88F8F-FFAC-408B-B722-D739442A6080}" type="datetimeFigureOut">
              <a:rPr lang="es-CO" smtClean="0"/>
              <a:t>30/04/2011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ACA006-3D6D-40B8-870A-8847A228BDD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88F8F-FFAC-408B-B722-D739442A6080}" type="datetimeFigureOut">
              <a:rPr lang="es-CO" smtClean="0"/>
              <a:t>30/04/2011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ACA006-3D6D-40B8-870A-8847A228BDD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88F8F-FFAC-408B-B722-D739442A6080}" type="datetimeFigureOut">
              <a:rPr lang="es-CO" smtClean="0"/>
              <a:t>30/04/2011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ACA006-3D6D-40B8-870A-8847A228BDD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5188F8F-FFAC-408B-B722-D739442A6080}" type="datetimeFigureOut">
              <a:rPr lang="es-CO" smtClean="0"/>
              <a:t>30/04/2011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ACA006-3D6D-40B8-870A-8847A228BDD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88F8F-FFAC-408B-B722-D739442A6080}" type="datetimeFigureOut">
              <a:rPr lang="es-CO" smtClean="0"/>
              <a:t>30/04/2011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ACA006-3D6D-40B8-870A-8847A228BDD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88F8F-FFAC-408B-B722-D739442A6080}" type="datetimeFigureOut">
              <a:rPr lang="es-CO" smtClean="0"/>
              <a:t>30/04/2011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ACA006-3D6D-40B8-870A-8847A228BDD0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5188F8F-FFAC-408B-B722-D739442A6080}" type="datetimeFigureOut">
              <a:rPr lang="es-CO" smtClean="0"/>
              <a:t>30/04/2011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4ACA006-3D6D-40B8-870A-8847A228BDD0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uario\Music\MUSICA%20ARES\02%20-%20te%20dare%20lo%20mejor(2).mp3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uario\Music\MUSICA%20ARES\02%20-%20te%20dare%20lo%20mejor(2).mp3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uario\Music\MUSICA%20ARES\02%20-%20te%20dare%20lo%20mejor(2).mp3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uario\Music\MUSICA%20ARES\02%20-%20te%20dare%20lo%20mejor(2).mp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uario\Music\MUSICA%20ARES\02%20-%20te%20dare%20lo%20mejor(2).mp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uario\Music\MUSICA%20ARES\02%20-%20te%20dare%20lo%20mejor(2).m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www.fondosgratis.com.mx/archivos/items/th_1303680602_649949-1024x768-witchy-kitty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tretch>
            <a:fillRect/>
          </a:stretch>
        </p:blipFill>
        <p:spPr>
          <a:xfrm>
            <a:off x="4422228" y="571480"/>
            <a:ext cx="4572031" cy="3429024"/>
          </a:xfrm>
          <a:noFill/>
        </p:spPr>
      </p:pic>
      <p:sp>
        <p:nvSpPr>
          <p:cNvPr id="3074" name="1 Título"/>
          <p:cNvSpPr>
            <a:spLocks noGrp="1"/>
          </p:cNvSpPr>
          <p:nvPr>
            <p:ph type="title"/>
          </p:nvPr>
        </p:nvSpPr>
        <p:spPr>
          <a:xfrm>
            <a:off x="1214414" y="3500438"/>
            <a:ext cx="5486400" cy="1285884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Presentación :</a:t>
            </a:r>
            <a:br>
              <a:rPr lang="es-ES_tradnl" dirty="0" smtClean="0"/>
            </a:br>
            <a:r>
              <a:rPr lang="es-ES_tradnl" dirty="0" smtClean="0"/>
              <a:t>MARIA ELIZABET AREIZA BEDOYA</a:t>
            </a:r>
            <a:br>
              <a:rPr lang="es-ES_tradnl" dirty="0" smtClean="0"/>
            </a:br>
            <a:r>
              <a:rPr lang="es-ES_tradnl" dirty="0" smtClean="0"/>
              <a:t>Programa Maestros 2.0</a:t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Escuela del Maestro 2011</a:t>
            </a:r>
            <a:br>
              <a:rPr lang="es-ES_tradnl" dirty="0" smtClean="0"/>
            </a:br>
            <a:r>
              <a:rPr lang="es-ES_tradnl" dirty="0" smtClean="0"/>
              <a:t>Asesora Marisol Pérez</a:t>
            </a:r>
            <a:br>
              <a:rPr lang="es-ES_tradnl" dirty="0" smtClean="0"/>
            </a:br>
            <a:r>
              <a:rPr lang="es-ES_tradnl" dirty="0" smtClean="0"/>
              <a:t>grupo 68</a:t>
            </a:r>
            <a:br>
              <a:rPr lang="es-ES_tradnl" dirty="0" smtClean="0"/>
            </a:br>
            <a:endParaRPr lang="es-ES" dirty="0" smtClean="0"/>
          </a:p>
        </p:txBody>
      </p:sp>
      <p:sp>
        <p:nvSpPr>
          <p:cNvPr id="3075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072063"/>
            <a:ext cx="5486400" cy="1100137"/>
          </a:xfrm>
        </p:spPr>
        <p:txBody>
          <a:bodyPr/>
          <a:lstStyle/>
          <a:p>
            <a:r>
              <a:rPr lang="es-ES" i="1" dirty="0" smtClean="0">
                <a:solidFill>
                  <a:schemeClr val="bg1"/>
                </a:solidFill>
              </a:rPr>
              <a:t>"Muchos fracasos de la vida han sido de hombres que no supieron darse cuenta de lo cerca que estaban del éxito cuando se rindieron.“</a:t>
            </a:r>
          </a:p>
          <a:p>
            <a:pPr algn="r"/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b="1" dirty="0" smtClean="0">
                <a:solidFill>
                  <a:schemeClr val="bg1"/>
                </a:solidFill>
              </a:rPr>
              <a:t>(Thomas Edison)</a:t>
            </a:r>
            <a:r>
              <a:rPr lang="es-ES" dirty="0" smtClean="0">
                <a:solidFill>
                  <a:schemeClr val="bg1"/>
                </a:solidFill>
              </a:rPr>
              <a:t/>
            </a:r>
            <a:br>
              <a:rPr lang="es-ES" dirty="0" smtClean="0">
                <a:solidFill>
                  <a:schemeClr val="bg1"/>
                </a:solidFill>
              </a:rPr>
            </a:br>
            <a:endParaRPr lang="es-E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5400" dirty="0" smtClean="0"/>
              <a:t/>
            </a:r>
            <a:br>
              <a:rPr lang="es-MX" sz="5400" dirty="0" smtClean="0"/>
            </a:br>
            <a:r>
              <a:rPr lang="es-MX" sz="5400" dirty="0" smtClean="0"/>
              <a:t>¿</a:t>
            </a:r>
            <a:r>
              <a:rPr lang="es-MX" sz="5400" dirty="0" smtClean="0"/>
              <a:t>Qué es la INTERNET?</a:t>
            </a:r>
            <a:endParaRPr lang="es-CO" sz="5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sz="4000" dirty="0" smtClean="0"/>
          </a:p>
          <a:p>
            <a:r>
              <a:rPr lang="es-ES" sz="4000" dirty="0" smtClean="0"/>
              <a:t>Internet </a:t>
            </a:r>
            <a:r>
              <a:rPr lang="es-ES" sz="4000" dirty="0" smtClean="0"/>
              <a:t>es un conjunto descentralizado de redes de comunicación interconectadas</a:t>
            </a:r>
          </a:p>
          <a:p>
            <a:endParaRPr lang="es-CO" dirty="0"/>
          </a:p>
        </p:txBody>
      </p:sp>
      <p:pic>
        <p:nvPicPr>
          <p:cNvPr id="4" name="02 - te dare lo mejor(2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7143768" y="557214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2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2357446"/>
          </a:xfrm>
        </p:spPr>
        <p:txBody>
          <a:bodyPr>
            <a:normAutofit fontScale="90000"/>
          </a:bodyPr>
          <a:lstStyle/>
          <a:p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 smtClean="0"/>
              <a:t>¿</a:t>
            </a:r>
            <a:r>
              <a:rPr lang="es-MX" sz="4400" dirty="0" smtClean="0"/>
              <a:t>Qué significan las siguientes terminaciones en una dirección de internet: </a:t>
            </a:r>
            <a:r>
              <a:rPr lang="es-MX" sz="4400" dirty="0" err="1" smtClean="0"/>
              <a:t>com</a:t>
            </a:r>
            <a:r>
              <a:rPr lang="es-MX" sz="4400" dirty="0" smtClean="0"/>
              <a:t>, </a:t>
            </a:r>
            <a:r>
              <a:rPr lang="es-MX" sz="4400" dirty="0" err="1" smtClean="0"/>
              <a:t>edu</a:t>
            </a:r>
            <a:r>
              <a:rPr lang="es-MX" sz="4400" dirty="0" smtClean="0"/>
              <a:t>, </a:t>
            </a:r>
            <a:r>
              <a:rPr lang="es-MX" sz="4400" dirty="0" err="1" smtClean="0"/>
              <a:t>org</a:t>
            </a:r>
            <a:r>
              <a:rPr lang="es-MX" sz="4400" dirty="0" smtClean="0"/>
              <a:t>, </a:t>
            </a:r>
            <a:r>
              <a:rPr lang="es-MX" sz="4400" dirty="0" err="1" smtClean="0"/>
              <a:t>gov</a:t>
            </a:r>
            <a:r>
              <a:rPr lang="es-MX" sz="4400" dirty="0" smtClean="0"/>
              <a:t>, mil?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 smtClean="0"/>
          </a:p>
          <a:p>
            <a:pPr algn="just"/>
            <a:endParaRPr lang="es-ES" dirty="0" smtClean="0"/>
          </a:p>
          <a:p>
            <a:pPr algn="just"/>
            <a:endParaRPr lang="es-ES" dirty="0" smtClean="0"/>
          </a:p>
          <a:p>
            <a:pPr algn="just"/>
            <a:endParaRPr lang="es-ES" dirty="0" smtClean="0"/>
          </a:p>
          <a:p>
            <a:pPr algn="just"/>
            <a:r>
              <a:rPr lang="es-ES" dirty="0" err="1" smtClean="0"/>
              <a:t>com</a:t>
            </a:r>
            <a:r>
              <a:rPr lang="es-ES" dirty="0" smtClean="0"/>
              <a:t>: empresas comerciales. </a:t>
            </a:r>
          </a:p>
          <a:p>
            <a:pPr algn="just"/>
            <a:r>
              <a:rPr lang="es-ES" dirty="0" err="1" smtClean="0"/>
              <a:t>edu</a:t>
            </a:r>
            <a:r>
              <a:rPr lang="es-ES" dirty="0" smtClean="0"/>
              <a:t>: educación. </a:t>
            </a:r>
          </a:p>
          <a:p>
            <a:pPr algn="just"/>
            <a:r>
              <a:rPr lang="es-ES" dirty="0" err="1" smtClean="0"/>
              <a:t>org</a:t>
            </a:r>
            <a:r>
              <a:rPr lang="es-ES" dirty="0" smtClean="0"/>
              <a:t>: organizaciones de fin no lucrativo.</a:t>
            </a:r>
          </a:p>
          <a:p>
            <a:pPr algn="just"/>
            <a:r>
              <a:rPr lang="es-ES" dirty="0" smtClean="0"/>
              <a:t> </a:t>
            </a:r>
            <a:r>
              <a:rPr lang="es-ES" dirty="0" err="1" smtClean="0"/>
              <a:t>gov</a:t>
            </a:r>
            <a:r>
              <a:rPr lang="es-ES" dirty="0" smtClean="0"/>
              <a:t>: se refiere a entidad gubernamental. </a:t>
            </a:r>
          </a:p>
          <a:p>
            <a:pPr algn="just"/>
            <a:r>
              <a:rPr lang="es-ES" dirty="0" smtClean="0"/>
              <a:t>mil: organismos militares.</a:t>
            </a:r>
          </a:p>
          <a:p>
            <a:endParaRPr lang="es-CO" dirty="0"/>
          </a:p>
        </p:txBody>
      </p:sp>
      <p:pic>
        <p:nvPicPr>
          <p:cNvPr id="4" name="02 - te dare lo mejor(2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7572396" y="557214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2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1571612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 smtClean="0"/>
              <a:t>¿</a:t>
            </a:r>
            <a:r>
              <a:rPr lang="es-ES" sz="4400" dirty="0" smtClean="0"/>
              <a:t>Cómo se hacen las búsquedas avanzadas y qué signo insertas?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 </a:t>
            </a:r>
            <a:r>
              <a:rPr lang="es-ES" dirty="0" smtClean="0"/>
              <a:t>Los operadores constituyen una forma alternativa de acotar las búsquedas. Son palabras claves predefinidas por el buscador, que se pueden añadir a los términos de búsqueda introducidos en el campo de búsqueda para delimitar con más precisión los resultados de una </a:t>
            </a:r>
            <a:r>
              <a:rPr lang="es-ES" dirty="0" smtClean="0"/>
              <a:t>consulta algunos son:</a:t>
            </a:r>
          </a:p>
          <a:p>
            <a:endParaRPr lang="es-CO" dirty="0"/>
          </a:p>
        </p:txBody>
      </p:sp>
      <p:pic>
        <p:nvPicPr>
          <p:cNvPr id="4" name="02 - te dare lo mejor(2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6643702" y="564357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2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66442"/>
          </a:xfrm>
        </p:spPr>
        <p:txBody>
          <a:bodyPr/>
          <a:lstStyle/>
          <a:p>
            <a:r>
              <a:rPr lang="es-ES" dirty="0" smtClean="0"/>
              <a:t>Los operadores aritméticos y lógicos</a:t>
            </a:r>
          </a:p>
          <a:p>
            <a:r>
              <a:rPr lang="es-ES" dirty="0" smtClean="0"/>
              <a:t>El operador de </a:t>
            </a:r>
            <a:r>
              <a:rPr lang="es-ES" dirty="0" smtClean="0"/>
              <a:t>disyunción </a:t>
            </a:r>
            <a:r>
              <a:rPr lang="es-ES" dirty="0" smtClean="0"/>
              <a:t>OR (O)</a:t>
            </a:r>
          </a:p>
          <a:p>
            <a:r>
              <a:rPr lang="es-ES" dirty="0" smtClean="0"/>
              <a:t>operador de </a:t>
            </a:r>
            <a:r>
              <a:rPr lang="es-ES" dirty="0" smtClean="0"/>
              <a:t>conjunción </a:t>
            </a:r>
            <a:r>
              <a:rPr lang="es-ES" dirty="0" smtClean="0"/>
              <a:t>AND (Y)</a:t>
            </a:r>
          </a:p>
          <a:p>
            <a:r>
              <a:rPr lang="es-ES" dirty="0" smtClean="0"/>
              <a:t>El operador de </a:t>
            </a:r>
            <a:r>
              <a:rPr lang="es-ES" dirty="0" smtClean="0"/>
              <a:t>inclusión +</a:t>
            </a:r>
          </a:p>
          <a:p>
            <a:r>
              <a:rPr lang="es-ES" dirty="0" smtClean="0"/>
              <a:t>El operador de exclusión o negación: </a:t>
            </a:r>
            <a:r>
              <a:rPr lang="es-ES" dirty="0" smtClean="0"/>
              <a:t>-</a:t>
            </a:r>
          </a:p>
          <a:p>
            <a:r>
              <a:rPr lang="es-ES" dirty="0" smtClean="0"/>
              <a:t>El operador </a:t>
            </a:r>
            <a:r>
              <a:rPr lang="es-ES" dirty="0" smtClean="0"/>
              <a:t>intervalo </a:t>
            </a:r>
            <a:r>
              <a:rPr lang="es-ES" dirty="0" err="1" smtClean="0"/>
              <a:t>Slide</a:t>
            </a:r>
            <a:r>
              <a:rPr lang="es-ES" dirty="0" smtClean="0"/>
              <a:t> 52,</a:t>
            </a:r>
            <a:r>
              <a:rPr lang="es-ES" dirty="0" smtClean="0"/>
              <a:t> El operador de proximidad: NEAR (cerca de) </a:t>
            </a:r>
            <a:r>
              <a:rPr lang="es-ES" dirty="0" smtClean="0"/>
              <a:t>7,8, 9, 10, 11, 12, 13, 14, </a:t>
            </a:r>
          </a:p>
          <a:p>
            <a:r>
              <a:rPr lang="es-ES" dirty="0" smtClean="0"/>
              <a:t>O</a:t>
            </a:r>
            <a:r>
              <a:rPr lang="es-ES" dirty="0" smtClean="0"/>
              <a:t>perador </a:t>
            </a:r>
            <a:r>
              <a:rPr lang="es-ES" dirty="0" err="1" smtClean="0"/>
              <a:t>filetype</a:t>
            </a:r>
            <a:endParaRPr lang="es-ES" dirty="0" smtClean="0"/>
          </a:p>
          <a:p>
            <a:r>
              <a:rPr lang="es-ES" dirty="0" smtClean="0"/>
              <a:t>El operador </a:t>
            </a:r>
            <a:r>
              <a:rPr lang="es-ES" dirty="0" smtClean="0"/>
              <a:t>semántico</a:t>
            </a:r>
            <a:endParaRPr lang="es-ES" dirty="0" smtClean="0"/>
          </a:p>
          <a:p>
            <a:endParaRPr lang="es-C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85794"/>
            <a:ext cx="7239000" cy="677246"/>
          </a:xfrm>
        </p:spPr>
        <p:txBody>
          <a:bodyPr>
            <a:noAutofit/>
          </a:bodyPr>
          <a:lstStyle/>
          <a:p>
            <a:r>
              <a:rPr lang="es-MX" sz="4800" dirty="0" smtClean="0"/>
              <a:t/>
            </a:r>
            <a:br>
              <a:rPr lang="es-MX" sz="4800" dirty="0" smtClean="0"/>
            </a:br>
            <a:r>
              <a:rPr lang="es-MX" sz="4800" dirty="0" smtClean="0"/>
              <a:t/>
            </a:r>
            <a:br>
              <a:rPr lang="es-MX" sz="4800" dirty="0" smtClean="0"/>
            </a:br>
            <a:r>
              <a:rPr lang="es-MX" sz="4800" dirty="0" smtClean="0"/>
              <a:t/>
            </a:r>
            <a:br>
              <a:rPr lang="es-MX" sz="4800" dirty="0" smtClean="0"/>
            </a:br>
            <a:r>
              <a:rPr lang="es-MX" sz="4800" dirty="0" smtClean="0"/>
              <a:t/>
            </a:r>
            <a:br>
              <a:rPr lang="es-MX" sz="4800" dirty="0" smtClean="0"/>
            </a:br>
            <a:r>
              <a:rPr lang="es-MX" sz="4800" dirty="0" smtClean="0"/>
              <a:t>¿Qué es un vínculo? </a:t>
            </a:r>
            <a:endParaRPr lang="es-CO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MX" sz="3600" dirty="0" smtClean="0"/>
              <a:t>Un </a:t>
            </a:r>
            <a:r>
              <a:rPr lang="es-MX" sz="3600" dirty="0" smtClean="0"/>
              <a:t>hiperenlace (también </a:t>
            </a:r>
            <a:r>
              <a:rPr lang="es-MX" sz="3600" dirty="0" smtClean="0"/>
              <a:t>llamado enlace</a:t>
            </a:r>
            <a:r>
              <a:rPr lang="es-MX" sz="3600" dirty="0" smtClean="0"/>
              <a:t>, vínculo, hipervínculo o link) es un elemento de un documento electrónico que hace referencia a otro recurso, por ejemplo, otro documento o un punto específico del mismo o de otro documento. </a:t>
            </a:r>
            <a:endParaRPr lang="es-CO" sz="3600" dirty="0"/>
          </a:p>
        </p:txBody>
      </p:sp>
      <p:pic>
        <p:nvPicPr>
          <p:cNvPr id="4" name="02 - te dare lo mejor(2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7715272" y="5786454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2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785942"/>
          </a:xfrm>
        </p:spPr>
        <p:txBody>
          <a:bodyPr>
            <a:noAutofit/>
          </a:bodyPr>
          <a:lstStyle/>
          <a:p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smtClean="0"/>
              <a:t>¿Cómo agregas una dirección en “Favoritos ″ o en “</a:t>
            </a:r>
            <a:r>
              <a:rPr lang="es-ES" sz="4000" dirty="0" err="1" smtClean="0"/>
              <a:t>Bookmarks</a:t>
            </a:r>
            <a:r>
              <a:rPr lang="es-ES" sz="4000" dirty="0" smtClean="0"/>
              <a:t>”? </a:t>
            </a:r>
            <a:endParaRPr lang="es-CO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 algn="just">
              <a:buNone/>
            </a:pPr>
            <a:r>
              <a:rPr lang="es-ES" sz="4000" dirty="0" smtClean="0"/>
              <a:t>Cuando </a:t>
            </a:r>
            <a:r>
              <a:rPr lang="es-ES" sz="4000" dirty="0" smtClean="0"/>
              <a:t>estás en una página de internet que </a:t>
            </a:r>
            <a:r>
              <a:rPr lang="es-ES" sz="4000" dirty="0" smtClean="0"/>
              <a:t>te interesa </a:t>
            </a:r>
            <a:r>
              <a:rPr lang="es-ES" sz="4000" dirty="0" smtClean="0"/>
              <a:t>haces </a:t>
            </a:r>
            <a:r>
              <a:rPr lang="es-ES" sz="4000" dirty="0" err="1" smtClean="0"/>
              <a:t>click</a:t>
            </a:r>
            <a:r>
              <a:rPr lang="es-ES" sz="4000" dirty="0" smtClean="0"/>
              <a:t> </a:t>
            </a:r>
            <a:r>
              <a:rPr lang="es-ES" sz="4000" dirty="0" smtClean="0"/>
              <a:t>derecho aparece un menú y ahí seleccionas agregar a favoritos.</a:t>
            </a:r>
            <a:endParaRPr lang="es-CO" sz="4000" dirty="0" smtClean="0"/>
          </a:p>
          <a:p>
            <a:endParaRPr lang="es-CO" dirty="0"/>
          </a:p>
        </p:txBody>
      </p:sp>
      <p:pic>
        <p:nvPicPr>
          <p:cNvPr id="4" name="02 - te dare lo mejor(2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7643834" y="5786454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2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571480"/>
            <a:ext cx="7239000" cy="857256"/>
          </a:xfrm>
        </p:spPr>
        <p:txBody>
          <a:bodyPr>
            <a:noAutofit/>
          </a:bodyPr>
          <a:lstStyle/>
          <a:p>
            <a:r>
              <a:rPr lang="es-ES" sz="5400" dirty="0" smtClean="0"/>
              <a:t> </a:t>
            </a:r>
            <a:br>
              <a:rPr lang="es-ES" sz="5400" dirty="0" smtClean="0"/>
            </a:br>
            <a:r>
              <a:rPr lang="es-ES" sz="5400" dirty="0" smtClean="0"/>
              <a:t/>
            </a:r>
            <a:br>
              <a:rPr lang="es-ES" sz="5400" dirty="0" smtClean="0"/>
            </a:br>
            <a:r>
              <a:rPr lang="es-ES" sz="5400" dirty="0" smtClean="0"/>
              <a:t/>
            </a:r>
            <a:br>
              <a:rPr lang="es-ES" sz="5400" dirty="0" smtClean="0"/>
            </a:br>
            <a:r>
              <a:rPr lang="es-ES" sz="4800" dirty="0" smtClean="0"/>
              <a:t>¿Qué significa: </a:t>
            </a:r>
            <a:r>
              <a:rPr lang="es-ES" sz="4800" dirty="0" smtClean="0"/>
              <a:t>WWW ?</a:t>
            </a:r>
            <a:endParaRPr lang="es-CO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S" sz="3000" dirty="0" smtClean="0"/>
          </a:p>
          <a:p>
            <a:pPr>
              <a:buNone/>
            </a:pPr>
            <a:r>
              <a:rPr lang="es-ES" sz="3000" dirty="0" err="1" smtClean="0"/>
              <a:t>World</a:t>
            </a:r>
            <a:r>
              <a:rPr lang="es-ES" sz="3000" dirty="0" smtClean="0"/>
              <a:t> </a:t>
            </a:r>
            <a:r>
              <a:rPr lang="es-ES" sz="3000" dirty="0" err="1" smtClean="0"/>
              <a:t>Wide</a:t>
            </a:r>
            <a:r>
              <a:rPr lang="es-ES" sz="3000" dirty="0" smtClean="0"/>
              <a:t> Web ( </a:t>
            </a:r>
            <a:r>
              <a:rPr lang="es-ES" sz="3000" dirty="0" err="1" smtClean="0"/>
              <a:t>www</a:t>
            </a:r>
            <a:r>
              <a:rPr lang="es-ES" sz="3000" dirty="0" smtClean="0"/>
              <a:t> , o “ la web”) ,es un conjunto de protocolos que permite, de forma sencilla, la consulta remota de archivos de hipertexto. Ésta fue un desarrollo posterior . </a:t>
            </a:r>
            <a:r>
              <a:rPr lang="es-ES" sz="3000" dirty="0" err="1" smtClean="0"/>
              <a:t>World</a:t>
            </a:r>
            <a:r>
              <a:rPr lang="es-ES" sz="3000" dirty="0" smtClean="0"/>
              <a:t> </a:t>
            </a:r>
            <a:r>
              <a:rPr lang="es-ES" sz="3000" dirty="0" err="1" smtClean="0"/>
              <a:t>Wide</a:t>
            </a:r>
            <a:r>
              <a:rPr lang="es-ES" sz="3000" dirty="0" smtClean="0"/>
              <a:t> Web (WWW, o "la Web“).(1990) y utiliza Internet como medio de transmisión.</a:t>
            </a:r>
            <a:endParaRPr lang="es-CO" sz="3000" dirty="0" smtClean="0"/>
          </a:p>
          <a:p>
            <a:endParaRPr lang="es-CO" sz="3600" dirty="0"/>
          </a:p>
        </p:txBody>
      </p:sp>
      <p:pic>
        <p:nvPicPr>
          <p:cNvPr id="4" name="02 - te dare lo mejor(2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7500958" y="5715016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2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135</TotalTime>
  <Words>316</Words>
  <Application>Microsoft Office PowerPoint</Application>
  <PresentationFormat>Presentación en pantalla (4:3)</PresentationFormat>
  <Paragraphs>38</Paragraphs>
  <Slides>8</Slides>
  <Notes>0</Notes>
  <HiddenSlides>0</HiddenSlides>
  <MMClips>6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Opulento</vt:lpstr>
      <vt:lpstr>Presentación : MARIA ELIZABET AREIZA BEDOYA Programa Maestros 2.0  Escuela del Maestro 2011 Asesora Marisol Pérez grupo 68 </vt:lpstr>
      <vt:lpstr> ¿Qué es la INTERNET?</vt:lpstr>
      <vt:lpstr> ¿Qué significan las siguientes terminaciones en una dirección de internet: com, edu, org, gov, mil?</vt:lpstr>
      <vt:lpstr>      ¿Cómo se hacen las búsquedas avanzadas y qué signo insertas?</vt:lpstr>
      <vt:lpstr>Diapositiva 5</vt:lpstr>
      <vt:lpstr>    ¿Qué es un vínculo? </vt:lpstr>
      <vt:lpstr> ¿Cómo agregas una dirección en “Favoritos ″ o en “Bookmarks”? </vt:lpstr>
      <vt:lpstr>    ¿Qué significa: WWW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: MARIA ELIZABET AREIZA BEDOYA Programa Maestros 2.0  Escuela del Maestro 2011 Asesora Marisol Pérez grupo 68 </dc:title>
  <dc:creator>Usuario</dc:creator>
  <cp:lastModifiedBy>Usuario</cp:lastModifiedBy>
  <cp:revision>1</cp:revision>
  <dcterms:created xsi:type="dcterms:W3CDTF">2011-04-30T21:35:27Z</dcterms:created>
  <dcterms:modified xsi:type="dcterms:W3CDTF">2011-04-30T23:50:51Z</dcterms:modified>
</cp:coreProperties>
</file>